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3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5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sndAc>
      <p:stSnd>
        <p:snd r:embed="rId1" name="voltag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6C37C-4E0A-4731-A1E2-755B433A35B6}" type="datetimeFigureOut">
              <a:rPr lang="en-US" smtClean="0"/>
              <a:pPr/>
              <a:t>4/1/2015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D67E-C318-4750-B1E8-CA4F4DD846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voltage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1928794" y="0"/>
            <a:ext cx="5786478" cy="5286388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/>
          <a:lstStyle/>
          <a:p>
            <a:r>
              <a:rPr lang="en-GB" dirty="0" smtClean="0"/>
              <a:t>Saving energy 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/>
              <a:t>How to save energy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effectLst/>
              </a:rPr>
              <a:t>Well here are some tips that I do! </a:t>
            </a:r>
            <a:endParaRPr lang="en-GB" dirty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uiExpand="1" build="p" animBg="1"/>
      <p:bldP spid="3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en-GB" dirty="0" smtClean="0"/>
              <a:t>Well you could...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5857884" y="3009909"/>
            <a:ext cx="3079639" cy="3848091"/>
            <a:chOff x="4214810" y="2000240"/>
            <a:chExt cx="3079639" cy="3848091"/>
          </a:xfrm>
        </p:grpSpPr>
        <p:pic>
          <p:nvPicPr>
            <p:cNvPr id="1028" name="Picture 4" descr="https://openclipart.org/image/800px/svg_to_png/67219/1276682295.png"/>
            <p:cNvPicPr>
              <a:picLocks noChangeAspect="1" noChangeArrowheads="1"/>
            </p:cNvPicPr>
            <p:nvPr/>
          </p:nvPicPr>
          <p:blipFill>
            <a:blip r:embed="rId3"/>
            <a:srcRect l="46875" t="18952"/>
            <a:stretch>
              <a:fillRect/>
            </a:stretch>
          </p:blipFill>
          <p:spPr bwMode="auto">
            <a:xfrm>
              <a:off x="5072066" y="3500438"/>
              <a:ext cx="2222383" cy="2347893"/>
            </a:xfrm>
            <a:prstGeom prst="rect">
              <a:avLst/>
            </a:prstGeom>
            <a:noFill/>
          </p:spPr>
        </p:pic>
        <p:sp>
          <p:nvSpPr>
            <p:cNvPr id="6" name="Oval 5"/>
            <p:cNvSpPr/>
            <p:nvPr/>
          </p:nvSpPr>
          <p:spPr>
            <a:xfrm>
              <a:off x="5572132" y="3000372"/>
              <a:ext cx="1071570" cy="78581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7" name="Line Callout 3 6"/>
            <p:cNvSpPr/>
            <p:nvPr/>
          </p:nvSpPr>
          <p:spPr>
            <a:xfrm>
              <a:off x="4214810" y="2000240"/>
              <a:ext cx="1857388" cy="785818"/>
            </a:xfrm>
            <a:prstGeom prst="borderCallout3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00000"/>
                <a:gd name="adj6" fmla="val -16667"/>
                <a:gd name="adj7" fmla="val 273655"/>
                <a:gd name="adj8" fmla="val 5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FF00"/>
                  </a:solidFill>
                </a:rPr>
                <a:t>Turn </a:t>
              </a:r>
              <a:r>
                <a:rPr lang="en-GB" dirty="0" smtClean="0">
                  <a:solidFill>
                    <a:srgbClr val="FFFF00"/>
                  </a:solidFill>
                </a:rPr>
                <a:t>the lights</a:t>
              </a:r>
            </a:p>
            <a:p>
              <a:pPr algn="ctr"/>
              <a:r>
                <a:rPr lang="en-GB" dirty="0" smtClean="0">
                  <a:solidFill>
                    <a:srgbClr val="FFFF00"/>
                  </a:solidFill>
                </a:rPr>
                <a:t>out</a:t>
              </a:r>
              <a:endParaRPr lang="en-GB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00166" y="2857496"/>
            <a:ext cx="3079639" cy="3848091"/>
            <a:chOff x="4214810" y="2000240"/>
            <a:chExt cx="3079639" cy="3848091"/>
          </a:xfrm>
        </p:grpSpPr>
        <p:pic>
          <p:nvPicPr>
            <p:cNvPr id="10" name="Picture 4" descr="https://openclipart.org/image/800px/svg_to_png/67219/1276682295.png"/>
            <p:cNvPicPr>
              <a:picLocks noChangeAspect="1" noChangeArrowheads="1"/>
            </p:cNvPicPr>
            <p:nvPr/>
          </p:nvPicPr>
          <p:blipFill>
            <a:blip r:embed="rId3"/>
            <a:srcRect l="46875" t="18952"/>
            <a:stretch>
              <a:fillRect/>
            </a:stretch>
          </p:blipFill>
          <p:spPr bwMode="auto">
            <a:xfrm>
              <a:off x="5072066" y="3500438"/>
              <a:ext cx="2222383" cy="2347893"/>
            </a:xfrm>
            <a:prstGeom prst="rect">
              <a:avLst/>
            </a:prstGeom>
            <a:noFill/>
          </p:spPr>
        </p:pic>
        <p:sp>
          <p:nvSpPr>
            <p:cNvPr id="11" name="Oval 10"/>
            <p:cNvSpPr/>
            <p:nvPr/>
          </p:nvSpPr>
          <p:spPr>
            <a:xfrm>
              <a:off x="5572132" y="3000372"/>
              <a:ext cx="1071570" cy="78581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Line Callout 3 11"/>
            <p:cNvSpPr/>
            <p:nvPr/>
          </p:nvSpPr>
          <p:spPr>
            <a:xfrm>
              <a:off x="4214810" y="2000240"/>
              <a:ext cx="1857388" cy="785818"/>
            </a:xfrm>
            <a:prstGeom prst="borderCallout3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00000"/>
                <a:gd name="adj6" fmla="val -16667"/>
                <a:gd name="adj7" fmla="val 273655"/>
                <a:gd name="adj8" fmla="val 5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FF00"/>
                  </a:solidFill>
                </a:rPr>
                <a:t>Or turn the heater off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7215206" y="528638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8001024" y="528638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358082" y="5786454"/>
            <a:ext cx="92869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071802" y="5786454"/>
            <a:ext cx="78581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786182" y="5072074"/>
            <a:ext cx="35719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786050" y="5000636"/>
            <a:ext cx="357190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dissolve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500430" y="3714752"/>
            <a:ext cx="2214578" cy="257176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Turn off your computer</a:t>
            </a:r>
            <a:endParaRPr lang="en-GB" dirty="0"/>
          </a:p>
        </p:txBody>
      </p:sp>
      <p:sp>
        <p:nvSpPr>
          <p:cNvPr id="17" name="Explosion 2 16"/>
          <p:cNvSpPr/>
          <p:nvPr/>
        </p:nvSpPr>
        <p:spPr>
          <a:xfrm>
            <a:off x="2428860" y="1928802"/>
            <a:ext cx="4714908" cy="2143140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Also you </a:t>
            </a:r>
            <a:r>
              <a:rPr lang="en-GB" sz="3600" b="1" dirty="0" smtClean="0">
                <a:solidFill>
                  <a:schemeClr val="tx1"/>
                </a:solidFill>
              </a:rPr>
              <a:t>can... 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 rot="2097394">
            <a:off x="993117" y="3682298"/>
            <a:ext cx="1583122" cy="2219686"/>
          </a:xfrm>
          <a:prstGeom prst="triangle">
            <a:avLst>
              <a:gd name="adj" fmla="val 637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Turn of  your TV</a:t>
            </a:r>
            <a:endParaRPr lang="en-GB" dirty="0"/>
          </a:p>
        </p:txBody>
      </p:sp>
      <p:sp>
        <p:nvSpPr>
          <p:cNvPr id="6" name="Down Arrow 5"/>
          <p:cNvSpPr/>
          <p:nvPr/>
        </p:nvSpPr>
        <p:spPr>
          <a:xfrm>
            <a:off x="4214810" y="0"/>
            <a:ext cx="1500198" cy="228599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Turn off plugs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642910" y="1071546"/>
            <a:ext cx="2000264" cy="157163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you can think of any more</a:t>
            </a:r>
          </a:p>
          <a:p>
            <a:pPr algn="ctr"/>
            <a:r>
              <a:rPr lang="en-GB" dirty="0" smtClean="0"/>
              <a:t>well done</a:t>
            </a:r>
            <a:endParaRPr lang="en-GB" dirty="0"/>
          </a:p>
        </p:txBody>
      </p:sp>
      <p:sp>
        <p:nvSpPr>
          <p:cNvPr id="16" name="Down Arrow 15"/>
          <p:cNvSpPr/>
          <p:nvPr/>
        </p:nvSpPr>
        <p:spPr>
          <a:xfrm rot="2421934">
            <a:off x="6929687" y="251029"/>
            <a:ext cx="1595813" cy="22324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Don’t</a:t>
            </a:r>
          </a:p>
          <a:p>
            <a:pPr algn="ctr"/>
            <a:r>
              <a:rPr lang="en-GB" dirty="0" smtClean="0"/>
              <a:t>Leave</a:t>
            </a:r>
          </a:p>
          <a:p>
            <a:pPr algn="ctr"/>
            <a:r>
              <a:rPr lang="en-GB" dirty="0" smtClean="0"/>
              <a:t>Stuff on standby  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Isosceles Triangle 17"/>
          <p:cNvSpPr/>
          <p:nvPr/>
        </p:nvSpPr>
        <p:spPr>
          <a:xfrm rot="19707049">
            <a:off x="6065441" y="2874238"/>
            <a:ext cx="2428892" cy="257176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 plug what you just used</a:t>
            </a:r>
            <a:endParaRPr lang="en-GB" dirty="0"/>
          </a:p>
        </p:txBody>
      </p:sp>
    </p:spTree>
  </p:cSld>
  <p:clrMapOvr>
    <a:masterClrMapping/>
  </p:clrMapOvr>
  <p:transition>
    <p:dissolve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reading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7158" y="2786058"/>
            <a:ext cx="4286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the start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Action Button: Beginning 3">
            <a:hlinkClick r:id="" action="ppaction://hlinkshowjump?jump=firstslide" highlightClick="1">
              <a:snd r:embed="rId3" name="whoosh.wav" builtIn="1"/>
            </a:hlinkClick>
            <a:hlinkHover r:id="" action="ppaction://noaction">
              <a:snd r:embed="rId4" name="bomb.wav" builtIn="1"/>
            </a:hlinkHover>
          </p:cNvPr>
          <p:cNvSpPr/>
          <p:nvPr/>
        </p:nvSpPr>
        <p:spPr>
          <a:xfrm>
            <a:off x="1428728" y="4357694"/>
            <a:ext cx="2143140" cy="142876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dissolve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Saving energy </vt:lpstr>
      <vt:lpstr>How to save energy</vt:lpstr>
      <vt:lpstr>Well you could...</vt:lpstr>
      <vt:lpstr>Slide 4</vt:lpstr>
      <vt:lpstr>Thank you for reading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energy</dc:title>
  <dc:creator>alex</dc:creator>
  <cp:lastModifiedBy>alex</cp:lastModifiedBy>
  <cp:revision>9</cp:revision>
  <dcterms:created xsi:type="dcterms:W3CDTF">2015-03-23T18:43:18Z</dcterms:created>
  <dcterms:modified xsi:type="dcterms:W3CDTF">2015-04-01T10:13:27Z</dcterms:modified>
</cp:coreProperties>
</file>